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3" r:id="rId3"/>
    <p:sldId id="271" r:id="rId4"/>
    <p:sldId id="257" r:id="rId5"/>
    <p:sldId id="258" r:id="rId6"/>
    <p:sldId id="290" r:id="rId7"/>
    <p:sldId id="289" r:id="rId8"/>
    <p:sldId id="288" r:id="rId9"/>
    <p:sldId id="261" r:id="rId10"/>
    <p:sldId id="306" r:id="rId11"/>
    <p:sldId id="262" r:id="rId12"/>
    <p:sldId id="279" r:id="rId13"/>
    <p:sldId id="282" r:id="rId14"/>
    <p:sldId id="280" r:id="rId15"/>
    <p:sldId id="281" r:id="rId16"/>
    <p:sldId id="263" r:id="rId17"/>
    <p:sldId id="270" r:id="rId18"/>
    <p:sldId id="309" r:id="rId19"/>
    <p:sldId id="267" r:id="rId20"/>
    <p:sldId id="297" r:id="rId21"/>
    <p:sldId id="264" r:id="rId22"/>
    <p:sldId id="276" r:id="rId23"/>
    <p:sldId id="268" r:id="rId24"/>
    <p:sldId id="278" r:id="rId25"/>
    <p:sldId id="266" r:id="rId26"/>
    <p:sldId id="283" r:id="rId27"/>
    <p:sldId id="265" r:id="rId28"/>
    <p:sldId id="275" r:id="rId29"/>
    <p:sldId id="274" r:id="rId30"/>
    <p:sldId id="284" r:id="rId31"/>
    <p:sldId id="285" r:id="rId32"/>
    <p:sldId id="291" r:id="rId33"/>
    <p:sldId id="286" r:id="rId34"/>
    <p:sldId id="292" r:id="rId35"/>
    <p:sldId id="293" r:id="rId36"/>
    <p:sldId id="294" r:id="rId37"/>
    <p:sldId id="295" r:id="rId38"/>
    <p:sldId id="296" r:id="rId39"/>
    <p:sldId id="273" r:id="rId40"/>
    <p:sldId id="300" r:id="rId41"/>
    <p:sldId id="301" r:id="rId42"/>
    <p:sldId id="302" r:id="rId43"/>
    <p:sldId id="298" r:id="rId44"/>
    <p:sldId id="299" r:id="rId45"/>
    <p:sldId id="310" r:id="rId46"/>
    <p:sldId id="311" r:id="rId47"/>
    <p:sldId id="312" r:id="rId48"/>
    <p:sldId id="313" r:id="rId49"/>
    <p:sldId id="287" r:id="rId50"/>
    <p:sldId id="314" r:id="rId51"/>
    <p:sldId id="380" r:id="rId52"/>
    <p:sldId id="315" r:id="rId53"/>
    <p:sldId id="357" r:id="rId54"/>
    <p:sldId id="316" r:id="rId55"/>
    <p:sldId id="317" r:id="rId56"/>
    <p:sldId id="318" r:id="rId57"/>
    <p:sldId id="319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81" r:id="rId69"/>
    <p:sldId id="382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9" r:id="rId97"/>
    <p:sldId id="360" r:id="rId98"/>
    <p:sldId id="361" r:id="rId99"/>
    <p:sldId id="362" r:id="rId100"/>
    <p:sldId id="384" r:id="rId101"/>
    <p:sldId id="383" r:id="rId102"/>
    <p:sldId id="378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  <p:sldId id="370" r:id="rId111"/>
    <p:sldId id="371" r:id="rId112"/>
    <p:sldId id="372" r:id="rId113"/>
    <p:sldId id="373" r:id="rId114"/>
    <p:sldId id="374" r:id="rId115"/>
    <p:sldId id="375" r:id="rId116"/>
    <p:sldId id="376" r:id="rId117"/>
    <p:sldId id="377" r:id="rId118"/>
    <p:sldId id="379" r:id="rId1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8352" autoAdjust="0"/>
  </p:normalViewPr>
  <p:slideViewPr>
    <p:cSldViewPr>
      <p:cViewPr>
        <p:scale>
          <a:sx n="55" d="100"/>
          <a:sy n="55" d="100"/>
        </p:scale>
        <p:origin x="-3210" y="-17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22A21F-C7DD-4BAB-AB07-CD29D769B90C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F00D0F-F8DA-4CEC-84C1-B3AE3E22E914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TeenHomeCare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Motto: Seniory rádi máme, a proto jim pomáháme….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21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Foto - ff\DSCN162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31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Vytvořili jsme si své logo</a:t>
            </a:r>
            <a:endParaRPr lang="cs-CZ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832362"/>
            <a:ext cx="4320480" cy="392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0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Firma vznikla v září 2014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Michaela </a:t>
            </a:r>
            <a:r>
              <a:rPr lang="cs-CZ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Štarmanová</a:t>
            </a:r>
            <a:endParaRPr lang="cs-CZ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ř</a:t>
            </a:r>
            <a:r>
              <a:rPr lang="cs-CZ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editelka firmy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Veronika Bartáková</a:t>
            </a:r>
          </a:p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cs-CZ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ástupce ředitele</a:t>
            </a:r>
          </a:p>
        </p:txBody>
      </p:sp>
      <p:pic>
        <p:nvPicPr>
          <p:cNvPr id="2050" name="Picture 2" descr="E:\ff\DSCN2086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2996952"/>
            <a:ext cx="4132776" cy="335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ff\DSCN208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2967236"/>
            <a:ext cx="3466645" cy="33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87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zaměstnanci firmy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Lenka Hlávková</a:t>
            </a:r>
          </a:p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edoucí zahradní sekce</a:t>
            </a:r>
          </a:p>
          <a:p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Karolína </a:t>
            </a:r>
            <a:r>
              <a:rPr lang="cs-CZ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Bacílková</a:t>
            </a:r>
            <a:endParaRPr lang="cs-CZ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vedoucí kulturní sekce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:\ff\DSCN208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3" y="2996952"/>
            <a:ext cx="330321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2991396"/>
            <a:ext cx="3554413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Nikola Norková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Pavlína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Trinklová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3554413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2780928"/>
            <a:ext cx="3597275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5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kulturních akcí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Michal Procházka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2708920"/>
            <a:ext cx="4035425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76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zahradních prací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Adéla Absolonová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Fiktivní firmy\Desktop\2015-03-15\DSC0013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45" b="-37869"/>
          <a:stretch/>
        </p:blipFill>
        <p:spPr bwMode="auto">
          <a:xfrm rot="5400000">
            <a:off x="3168329" y="2314331"/>
            <a:ext cx="4716333" cy="428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9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Kevin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Dostálel</a:t>
            </a:r>
            <a:endParaRPr lang="cs-CZ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luvčí firmy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Michal Horák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IT správce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E:\ff\DSCN2088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016" y="3068960"/>
            <a:ext cx="3487866" cy="319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CIM\100MSDCF\DSC0014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3093165"/>
            <a:ext cx="3641595" cy="299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58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- referentky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Nikola Víšková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Aneta Pražáková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784" y="2492896"/>
            <a:ext cx="412175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E:\Foto - ff\DSCN217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016" y="2492896"/>
            <a:ext cx="3840605" cy="380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56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vše nabízíme?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č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tení z knih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raní her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769" y="2456892"/>
            <a:ext cx="492008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645024"/>
            <a:ext cx="338744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36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další aktivity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rabání listí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dhrnování sněhu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734036"/>
            <a:ext cx="3378200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2846747"/>
            <a:ext cx="3713163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99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</a:t>
            </a:r>
            <a:r>
              <a:rPr lang="cs-CZ" dirty="0"/>
              <a:t>n</a:t>
            </a:r>
            <a:r>
              <a:rPr lang="cs-CZ" dirty="0" smtClean="0"/>
              <a:t>aše aktivity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rocházky parkem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rocházky po okolí Chocně -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Peliny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4633913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345598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87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naše aktivity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tříhání keřů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sazování truhlíků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3068960"/>
            <a:ext cx="4310063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4383087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-naše aktivity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ánoční posezení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elikonoční posezení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3706813" cy="371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37383"/>
            <a:ext cx="457200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40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Vánoční setkání seniorů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osezení s drobným občerstvením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2442325"/>
            <a:ext cx="7128792" cy="385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38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kázali jsme prostory školy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ěli jsme připravený kulturní program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2708920"/>
            <a:ext cx="2770176" cy="369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5100" y="2852936"/>
            <a:ext cx="3518838" cy="379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7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E:\Foto - ff\DSCN1685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1920" y="3140968"/>
            <a:ext cx="4980616" cy="30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Foto - ff\DSCN168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427984" y="1412776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</a:t>
            </a:r>
            <a:r>
              <a:rPr lang="cs-CZ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nechali jim čas na popovídání si…</a:t>
            </a:r>
            <a:endParaRPr lang="cs-CZ" sz="28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10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…</a:t>
            </a:r>
            <a:r>
              <a:rPr lang="cs-CZ" sz="4000" dirty="0" smtClean="0">
                <a:latin typeface="Arial" pitchFamily="34" charset="0"/>
                <a:cs typeface="Arial" pitchFamily="34" charset="0"/>
              </a:rPr>
              <a:t>pomoc při zpívání na schodech…</a:t>
            </a:r>
            <a:endParaRPr lang="cs-CZ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3537012"/>
            <a:ext cx="3665984" cy="27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03" y="1916832"/>
            <a:ext cx="4314056" cy="286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69033">
            <a:off x="5734050" y="2024855"/>
            <a:ext cx="1594098" cy="1352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2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..pomoc při odhrnování sněhu..</a:t>
            </a:r>
            <a:endParaRPr lang="cs-CZ" dirty="0"/>
          </a:p>
        </p:txBody>
      </p:sp>
      <p:pic>
        <p:nvPicPr>
          <p:cNvPr id="1027" name="Picture 3" descr="C:\Users\Fiktivní firmy\Desktop\IMG_140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2276872"/>
            <a:ext cx="5852582" cy="36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Práce na zahradě</a:t>
            </a:r>
            <a:endParaRPr lang="cs-CZ" dirty="0"/>
          </a:p>
        </p:txBody>
      </p:sp>
      <p:pic>
        <p:nvPicPr>
          <p:cNvPr id="8195" name="Picture 3" descr="C:\Users\Fiktivní firmy\Documents\FF - formuláře\Foto - fiktivní firms\IMG_36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41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každý dělá to své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latin typeface="Arial" pitchFamily="34" charset="0"/>
                <a:cs typeface="Arial" pitchFamily="34" charset="0"/>
              </a:rPr>
              <a:t>n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ěkdo stříhá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latin typeface="Arial" pitchFamily="34" charset="0"/>
                <a:cs typeface="Arial" pitchFamily="34" charset="0"/>
              </a:rPr>
              <a:t>j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iný mete</a:t>
            </a:r>
          </a:p>
          <a:p>
            <a:endParaRPr lang="cs-CZ" dirty="0"/>
          </a:p>
        </p:txBody>
      </p:sp>
      <p:pic>
        <p:nvPicPr>
          <p:cNvPr id="10242" name="Picture 2" descr="C:\Users\Fiktivní firmy\Documents\FF - formuláře\Foto - fiktivní firms\IMG_361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01917">
            <a:off x="4777407" y="3150014"/>
            <a:ext cx="4000698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Fiktivní firmy\Documents\FF - formuláře\Foto - fiktivní firms\IMG_360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3327">
            <a:off x="323527" y="2708921"/>
            <a:ext cx="4387415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29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Fiktivní firmy\Documents\FF - formuláře\Foto - fiktivní firms\IMG_361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64807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58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práce nám jde od ruky…</a:t>
            </a:r>
            <a:endParaRPr lang="cs-CZ" dirty="0"/>
          </a:p>
        </p:txBody>
      </p:sp>
      <p:pic>
        <p:nvPicPr>
          <p:cNvPr id="12290" name="Picture 2" descr="C:\Users\Fiktivní firmy\Documents\FF - formuláře\Foto - fiktivní firms\IMG_36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Fiktivní firmy\Documents\FF - formuláře\Foto - fiktivní firms\IMG_36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tvořivá činnost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>
                <a:latin typeface="Arial" pitchFamily="34" charset="0"/>
                <a:cs typeface="Arial" pitchFamily="34" charset="0"/>
              </a:rPr>
              <a:t>v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nitřní výzdoba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latin typeface="Arial" pitchFamily="34" charset="0"/>
                <a:cs typeface="Arial" pitchFamily="34" charset="0"/>
              </a:rPr>
              <a:t>v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enkovní výzdoba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6" name="Picture 2" descr="C:\Users\Fiktivní firmy\Desktop\Peťa\102NIKON\DSCN210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369033" y="2983895"/>
            <a:ext cx="3929792" cy="294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E:\Nová složka\DSCN210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3462338" cy="259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22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Práce na webových stránkách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Fiktivní firmy\Documents\FF - formuláře\Foto - fiktivní firms\IMG_360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37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Pravidelné schůzky</a:t>
            </a:r>
            <a:endParaRPr lang="cs-CZ" dirty="0"/>
          </a:p>
        </p:txBody>
      </p:sp>
      <p:pic>
        <p:nvPicPr>
          <p:cNvPr id="4098" name="Picture 2" descr="C:\Users\Fiktivní firmy\Documents\FF - formuláře\Foto - fiktivní firms\IMG_36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24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chvíli to jde…</a:t>
            </a:r>
            <a:endParaRPr lang="cs-CZ" dirty="0"/>
          </a:p>
        </p:txBody>
      </p:sp>
      <p:pic>
        <p:nvPicPr>
          <p:cNvPr id="7170" name="Picture 2" descr="C:\Users\Fiktivní firmy\Documents\FF - formuláře\Foto - fiktivní firms\IMG_35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59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někdy to drhne …</a:t>
            </a:r>
            <a:endParaRPr lang="cs-CZ" dirty="0"/>
          </a:p>
        </p:txBody>
      </p:sp>
      <p:pic>
        <p:nvPicPr>
          <p:cNvPr id="6146" name="Picture 2" descr="C:\Users\Fiktivní firmy\Documents\FF - formuláře\Foto - fiktivní firms\IMG_36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2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 descr="E:\ff\DSCN20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90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 descr="E:\ff\DSCN20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15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Nová složka\DSCN210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50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 descr="E:\ff\DSCN2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24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iktivní firmy\Desktop\2015-03-15\DSC0013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13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iktivní firmy\Desktop\2015-03-15\DSC0013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6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Fiktivní firmy\Desktop\2015-03-15\DSC0013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846044"/>
            <a:ext cx="5906417" cy="442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….práce na počítači…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84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Fiktivní firmy\Desktop\2015-03-15\DSC0014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1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Fiktivní firmy\Desktop\2015-03-15\DSC0014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85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 ale baví nás to….</a:t>
            </a:r>
            <a:endParaRPr lang="cs-CZ" dirty="0"/>
          </a:p>
        </p:txBody>
      </p:sp>
      <p:pic>
        <p:nvPicPr>
          <p:cNvPr id="13314" name="Picture 2" descr="C:\Users\Fiktivní firmy\Documents\FF - formuláře\Foto - fiktivní firms\IMG_35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22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CIM\100MSDCF\DSC0014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..chystáme se na veletrh..</a:t>
            </a:r>
            <a:endParaRPr lang="cs-CZ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920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DCIM\100MSDCF\DSC0014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62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CIM\100MSDCF\DSC0014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43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CIM\100MSDCF\DSC0015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42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CIM\100MSDCF\DSC0015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73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Foto - ff\DSCN217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26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Foto - ff\DSCN217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45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Foto - ff\DSCN21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88640" y="1824944"/>
            <a:ext cx="5027842" cy="377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Foto - ff\DSCN218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4518293" cy="338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28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Foto - ff\DSCN218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42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…a rádi se scházíme…</a:t>
            </a:r>
            <a:endParaRPr lang="cs-CZ" dirty="0"/>
          </a:p>
        </p:txBody>
      </p:sp>
      <p:pic>
        <p:nvPicPr>
          <p:cNvPr id="3074" name="Picture 2" descr="E:\DCIM\100MSDCF\DSC001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15616" y="3105835"/>
            <a:ext cx="6840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Veletrh fiktivních firem </a:t>
            </a:r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cs-CZ" sz="28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Praha 31. 3. 2015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1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..cesta do Prahy…</a:t>
            </a:r>
            <a:endParaRPr lang="cs-CZ" dirty="0"/>
          </a:p>
        </p:txBody>
      </p:sp>
      <p:pic>
        <p:nvPicPr>
          <p:cNvPr id="4098" name="Picture 2" descr="C:\Users\Fiktivní firmy\Pictures\2015-04-10\DSC001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8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iktivní firmy\Documents\FF - formuláře\Praha\IMG_412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4807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65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Fiktivní firmy\Documents\FF - formuláře\Praha\IMG_412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20891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7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iktivní firmy\Documents\FF - formuláře\Praha\IMG_412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764704"/>
            <a:ext cx="3918181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5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iktivní firmy\Documents\FF - formuláře\Praha\IMG_413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64807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0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Fiktivní firmy\Documents\FF - formuláře\Praha\IMG_414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128792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75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Fiktivní firmy\Documents\FF - formuláře\Praha\IMG_414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91276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4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Příprava stánku a vlastní prezentace</a:t>
            </a:r>
            <a:endParaRPr lang="cs-CZ" sz="3600" dirty="0"/>
          </a:p>
        </p:txBody>
      </p:sp>
      <p:pic>
        <p:nvPicPr>
          <p:cNvPr id="6146" name="Picture 2" descr="C:\Users\Fiktivní firmy\Documents\FF - formuláře\Praha\IMG_41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Fiktivní firmy\Documents\FF - formuláře\Praha\IMG_41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7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 descr="C:\Users\Fiktivní firmy\Documents\FF - formuláře\Praha\IMG_41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Fiktivní firmy\Documents\FF - formuláře\Praha\IMG_41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31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 descr="C:\Users\Fiktivní firmy\Documents\FF - formuláře\Praha\IMG_41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Fiktivní firmy\Documents\FF - formuláře\Praha\IMG_41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34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218" name="Picture 2" descr="C:\Users\Fiktivní firmy\Documents\FF - formuláře\Praha\IMG_41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Fiktivní firmy\Documents\FF - formuláře\Praha\IMG_416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9537" y="1920875"/>
            <a:ext cx="2955925" cy="44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17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 descr="C:\Users\Fiktivní firmy\Documents\FF - formuláře\Praha\IMG_41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Fiktivní firmy\Documents\FF - formuláře\Praha\IMG_416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99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6" name="Picture 2" descr="C:\Users\Fiktivní firmy\Documents\FF - formuláře\Praha\IMG_417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Fiktivní firmy\Documents\FF - formuláře\Praha\IMG_418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53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 descr="C:\Users\Fiktivní firmy\Documents\FF - formuláře\Praha\IMG_41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Fiktivní firmy\Documents\FF - formuláře\Praha\IMG_419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6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3314" name="Picture 2" descr="C:\Users\Fiktivní firmy\Documents\FF - formuláře\Praha\IMG_41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Fiktivní firmy\Documents\FF - formuláře\Praha\IMG_42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5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4338" name="Picture 2" descr="C:\Users\Fiktivní firmy\Documents\FF - formuláře\Praha\IMG_42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Fiktivní firmy\Documents\FF - formuláře\Praha\IMG_42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85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5362" name="Picture 2" descr="C:\Users\Fiktivní firmy\Documents\FF - formuláře\Praha\IMG_42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Fiktivní firmy\Documents\FF - formuláře\Praha\IMG_42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16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hodnotíme i práci ostatních…</a:t>
            </a:r>
            <a:endParaRPr lang="cs-CZ" dirty="0"/>
          </a:p>
        </p:txBody>
      </p:sp>
      <p:pic>
        <p:nvPicPr>
          <p:cNvPr id="2051" name="Picture 3" descr="C:\Users\Fiktivní firmy\Pictures\2015-04-10\DSC001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79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C:\Users\Fiktivní firmy\Pictures\2015-04-10\DSC001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5709" y="1935163"/>
            <a:ext cx="5852582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21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6386" name="Picture 2" descr="C:\Users\Fiktivní firmy\Documents\FF - formuláře\Praha\IMG_42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Fiktivní firmy\Documents\FF - formuláře\Praha\IMG_42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8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410" name="Picture 2" descr="C:\Users\Fiktivní firmy\Documents\FF - formuláře\Praha\IMG_42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Fiktivní firmy\Documents\FF - formuláře\Praha\IMG_42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9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8434" name="Picture 2" descr="C:\Users\Fiktivní firmy\Documents\FF - formuláře\Praha\IMG_42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Fiktivní firmy\Documents\FF - formuláře\Praha\IMG_42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9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9458" name="Picture 2" descr="C:\Users\Fiktivní firmy\Documents\FF - formuláře\Praha\IMG_42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Fiktivní firmy\Documents\FF - formuláře\Praha\IMG_42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3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482" name="Picture 2" descr="C:\Users\Fiktivní firmy\Documents\FF - formuláře\Praha\IMG_426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Fiktivní firmy\Documents\FF - formuláře\Praha\IMG_426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7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1506" name="Picture 2" descr="C:\Users\Fiktivní firmy\Documents\FF - formuláře\Praha\IMG_426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Fiktivní firmy\Documents\FF - formuláře\Praha\IMG_42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92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 descr="C:\Users\Fiktivní firmy\Documents\FF - formuláře\Praha\IMG_42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Fiktivní firmy\Documents\FF - formuláře\Praha\IMG_427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05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Blíží se konec veletrhu a vyhodnocení…</a:t>
            </a:r>
            <a:endParaRPr lang="cs-CZ" sz="3600" dirty="0"/>
          </a:p>
        </p:txBody>
      </p:sp>
      <p:pic>
        <p:nvPicPr>
          <p:cNvPr id="23554" name="Picture 2" descr="C:\Users\Fiktivní firmy\Documents\FF - formuláře\Praha\IMG_428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Fiktivní firmy\Documents\FF - formuláře\Praha\IMG_428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73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Ještě beseda s podnikatelem..</a:t>
            </a:r>
            <a:endParaRPr lang="cs-CZ" sz="3600" dirty="0"/>
          </a:p>
        </p:txBody>
      </p:sp>
      <p:pic>
        <p:nvPicPr>
          <p:cNvPr id="24578" name="Picture 2" descr="C:\Users\Fiktivní firmy\Documents\FF - formuláře\Praha\IMG_428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Fiktivní firmy\Documents\FF - formuláře\Praha\IMG_42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5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Prezentace naší firmy…</a:t>
            </a:r>
            <a:endParaRPr lang="cs-CZ" dirty="0"/>
          </a:p>
        </p:txBody>
      </p:sp>
      <p:pic>
        <p:nvPicPr>
          <p:cNvPr id="25602" name="Picture 2" descr="C:\Users\Fiktivní firmy\Documents\FF - formuláře\Praha\IMG_42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537" y="1920875"/>
            <a:ext cx="2955925" cy="44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Fiktivní firmy\Documents\FF - formuláře\Praha\IMG_428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9537" y="1920875"/>
            <a:ext cx="2955925" cy="44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6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6626" name="Picture 2" descr="C:\Users\Fiktivní firmy\Documents\FF - formuláře\Praha\IMG_42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Fiktivní firmy\Documents\FF - formuláře\Praha\IMG_429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2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7650" name="Picture 2" descr="C:\Users\Fiktivní firmy\Documents\FF - formuláře\Praha\IMG_42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C:\Users\Fiktivní firmy\Documents\FF - formuláře\Praha\IMG_429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0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8674" name="Picture 2" descr="C:\Users\Fiktivní firmy\Documents\FF - formuláře\Praha\IMG_429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Fiktivní firmy\Documents\FF - formuláře\Praha\IMG_43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11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9698" name="Picture 2" descr="C:\Users\Fiktivní firmy\Documents\FF - formuláře\Praha\IMG_43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:\Users\Fiktivní firmy\Documents\FF - formuláře\Praha\IMG_43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17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22" name="Picture 2" descr="C:\Users\Fiktivní firmy\Documents\FF - formuláře\Praha\IMG_43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C:\Users\Fiktivní firmy\Documents\FF - formuláře\Praha\IMG_43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10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1746" name="Picture 2" descr="C:\Users\Fiktivní firmy\Documents\FF - formuláře\Praha\IMG_43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C:\Users\Fiktivní firmy\Documents\FF - formuláře\Praha\IMG_43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33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2770" name="Picture 2" descr="C:\Users\Fiktivní firmy\Documents\FF - formuláře\Praha\IMG_43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C:\Users\Fiktivní firmy\Documents\FF - formuláře\Praha\IMG_43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61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3794" name="Picture 2" descr="C:\Users\Fiktivní firmy\Documents\FF - formuláře\Praha\IMG_43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 descr="C:\Users\Fiktivní firmy\Documents\FF - formuláře\Praha\IMG_43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4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a vyhodnocení…</a:t>
            </a:r>
            <a:endParaRPr lang="cs-CZ" dirty="0"/>
          </a:p>
        </p:txBody>
      </p:sp>
      <p:pic>
        <p:nvPicPr>
          <p:cNvPr id="34818" name="Picture 2" descr="C:\Users\Fiktivní firmy\Documents\FF - formuláře\Praha\IMG_43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C:\Users\Fiktivní firmy\Documents\FF - formuláře\Praha\IMG_43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2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5842" name="Picture 2" descr="C:\Users\Fiktivní firmy\Documents\FF - formuláře\thc1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5636" y="1920875"/>
            <a:ext cx="3223727" cy="44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C:\Users\Fiktivní firmy\Documents\FF - formuláře\thc2 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636" y="1920875"/>
            <a:ext cx="3223727" cy="44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99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6866" name="Picture 2" descr="C:\Users\Fiktivní firmy\Documents\FF - formuláře\Praha\IMG_437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Picture 3" descr="C:\Users\Fiktivní firmy\Documents\FF - formuláře\Praha\IMG_43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Fiktivní firmy\Documents\FF - formuláře\Praha\IMG_43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832399"/>
            <a:ext cx="820891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…úleva a můžeme balit….</a:t>
            </a:r>
            <a:endParaRPr lang="cs-CZ" dirty="0"/>
          </a:p>
        </p:txBody>
      </p:sp>
      <p:pic>
        <p:nvPicPr>
          <p:cNvPr id="38914" name="Picture 2" descr="C:\Users\Fiktivní firmy\Documents\FF - formuláře\Praha\IMG_43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9922" y="1935163"/>
            <a:ext cx="658415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34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9938" name="Picture 2" descr="C:\Users\Fiktivní firmy\Documents\FF - formuláře\Praha\IMG_44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C:\Users\Fiktivní firmy\Documents\FF - formuláře\Praha\IMG_44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6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62" name="Picture 2" descr="C:\Users\Fiktivní firmy\Documents\FF - formuláře\Praha\IMG_44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C:\Users\Fiktivní firmy\Documents\FF - formuláře\Praha\IMG_44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2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…čekáme na autobus…</a:t>
            </a:r>
            <a:endParaRPr lang="cs-CZ" dirty="0"/>
          </a:p>
        </p:txBody>
      </p:sp>
      <p:pic>
        <p:nvPicPr>
          <p:cNvPr id="41986" name="Picture 2" descr="C:\Users\Fiktivní firmy\Documents\FF - formuláře\Praha\IMG_44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" descr="C:\Users\Fiktivní firmy\Documents\FF - formuláře\Praha\IMG_44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791619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68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..beseda s odborníkem z praxe</a:t>
            </a:r>
            <a:r>
              <a:rPr lang="cs-CZ" dirty="0" smtClean="0"/>
              <a:t> </a:t>
            </a:r>
            <a:r>
              <a:rPr lang="cs-CZ" sz="3200" dirty="0" smtClean="0"/>
              <a:t>..</a:t>
            </a:r>
            <a:endParaRPr lang="cs-CZ" sz="3200" dirty="0"/>
          </a:p>
        </p:txBody>
      </p:sp>
      <p:pic>
        <p:nvPicPr>
          <p:cNvPr id="44034" name="Picture 2" descr="C:\Users\Fiktivní firmy\Desktop\FF - VM\DSCN22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C:\Users\Fiktivní firmy\Desktop\FF - VM\DSCN22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53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5058" name="Picture 2" descr="C:\Users\Fiktivní firmy\Desktop\FF - VM\DSCN222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Picture 3" descr="C:\Users\Fiktivní firmy\Desktop\FF - VM\DSCN22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80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6082" name="Picture 2" descr="C:\Users\Fiktivní firmy\Desktop\FF - VM\DSCN22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3" name="Picture 3" descr="C:\Users\Fiktivní firmy\Desktop\FF - VM\DSCN22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54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Fiktivní firmy\Desktop\FF - VM\DSCN223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840760" cy="513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70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…výběry textů k četbě z knih…</a:t>
            </a:r>
            <a:endParaRPr lang="cs-CZ" dirty="0"/>
          </a:p>
        </p:txBody>
      </p:sp>
      <p:pic>
        <p:nvPicPr>
          <p:cNvPr id="2051" name="Picture 3" descr="C:\Users\Fiktivní firmy\Desktop\Loděnice\1506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180" y="1935163"/>
            <a:ext cx="7795640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2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… schůzky s paní </a:t>
            </a:r>
            <a:r>
              <a:rPr lang="cs-CZ" dirty="0"/>
              <a:t>R</a:t>
            </a:r>
            <a:r>
              <a:rPr lang="cs-CZ" dirty="0" smtClean="0"/>
              <a:t>ychtaříkovou</a:t>
            </a:r>
            <a:endParaRPr lang="cs-CZ" dirty="0"/>
          </a:p>
        </p:txBody>
      </p:sp>
      <p:pic>
        <p:nvPicPr>
          <p:cNvPr id="1026" name="Picture 2" descr="C:\Users\Fiktivní firmy\Desktop\Loděnice\1506000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6130127" cy="345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50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Fiktivní firmy\Desktop\FF - VM\DSCN227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29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.. </a:t>
            </a:r>
            <a:r>
              <a:rPr lang="cs-CZ" sz="3600" dirty="0" smtClean="0"/>
              <a:t>návštěva LDN Vysoké Mýto ..</a:t>
            </a:r>
            <a:endParaRPr lang="cs-CZ" sz="3600" dirty="0"/>
          </a:p>
        </p:txBody>
      </p:sp>
      <p:pic>
        <p:nvPicPr>
          <p:cNvPr id="48130" name="Picture 2" descr="C:\Users\Fiktivní firmy\Desktop\FF - VM\DSCN22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1" name="Picture 3" descr="C:\Users\Fiktivní firmy\Desktop\FF - VM\DSCN22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64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9154" name="Picture 2" descr="C:\Users\Fiktivní firmy\Desktop\FF - VM\DSCN22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5" name="Picture 3" descr="C:\Users\Fiktivní firmy\Desktop\FF - VM\DSCN22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38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…provázela nás paní Havlíková</a:t>
            </a:r>
            <a:endParaRPr lang="cs-CZ" sz="3600" dirty="0"/>
          </a:p>
        </p:txBody>
      </p:sp>
      <p:pic>
        <p:nvPicPr>
          <p:cNvPr id="50178" name="Picture 2" descr="C:\Users\Fiktivní firmy\Desktop\FF - VM\DSCN22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79" name="Picture 3" descr="C:\Users\Fiktivní firmy\Desktop\FF - VM\DSCN22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69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02" name="Picture 2" descr="C:\Users\Fiktivní firmy\Desktop\FF - VM\DSCN22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3" name="Picture 3" descr="C:\Users\Fiktivní firmy\Desktop\FF - VM\DSCN22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1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2226" name="Picture 2" descr="C:\Users\Fiktivní firmy\Desktop\FF - VM\DSCN22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57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7" name="Picture 3" descr="C:\Users\Fiktivní firmy\Desktop\FF - VM\DSCN22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648200" y="2623344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37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Fiktivní firmy\Desktop\FF - VM\DSCN225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2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Fiktivní firmy\Desktop\FF - VM\DSCN225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Fiktivní firmy\Desktop\FF - VM\DSCN225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39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Fiktivní firmy\Desktop\FF - VM\DSCN225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6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Fiktivní firmy\Desktop\FF - VM\DSCN226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6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Fiktivní firmy\Desktop\FF - VM\DSCN226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38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Fiktivní firmy\Desktop\FF - VM\DSCN226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70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Fiktivní firmy\Desktop\FF - VM\DSCN226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2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Fiktivní firmy\Desktop\FF - VM\DSCN226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8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Fiktivní firmy\Desktop\FF - VM\DSCN226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831850"/>
            <a:ext cx="6924675" cy="519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16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Naše práce ještě nekončí..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…chystáme další  návštěvy ve Vysokém Mýtě…..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019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</TotalTime>
  <Words>311</Words>
  <Application>Microsoft Office PowerPoint</Application>
  <PresentationFormat>Předvádění na obrazovce (4:3)</PresentationFormat>
  <Paragraphs>82</Paragraphs>
  <Slides>118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118</vt:i4>
      </vt:variant>
    </vt:vector>
  </HeadingPairs>
  <TitlesOfParts>
    <vt:vector size="119" baseType="lpstr">
      <vt:lpstr>Tok</vt:lpstr>
      <vt:lpstr>TeenHomeCare</vt:lpstr>
      <vt:lpstr>Prezentace aplikace PowerPoint</vt:lpstr>
      <vt:lpstr>Vytvořili jsme si své logo</vt:lpstr>
      <vt:lpstr>Firma vznikla v září 2014</vt:lpstr>
      <vt:lpstr>Další zaměstnanci firmy</vt:lpstr>
      <vt:lpstr>Ekonomky</vt:lpstr>
      <vt:lpstr>Organizace kulturních akcí</vt:lpstr>
      <vt:lpstr>Organizace zahradních prací</vt:lpstr>
      <vt:lpstr>Prezentace aplikace PowerPoint</vt:lpstr>
      <vt:lpstr> - referentky</vt:lpstr>
      <vt:lpstr>Co vše nabízíme?</vt:lpstr>
      <vt:lpstr>- další aktivity</vt:lpstr>
      <vt:lpstr>- naše aktivity</vt:lpstr>
      <vt:lpstr>- naše aktivity</vt:lpstr>
      <vt:lpstr>-naše aktivity</vt:lpstr>
      <vt:lpstr>Vánoční setkání seniorů</vt:lpstr>
      <vt:lpstr>Prezentace aplikace PowerPoint</vt:lpstr>
      <vt:lpstr>Prezentace aplikace PowerPoint</vt:lpstr>
      <vt:lpstr>…pomoc při zpívání na schodech…</vt:lpstr>
      <vt:lpstr>..pomoc při odhrnování sněhu..</vt:lpstr>
      <vt:lpstr>Práce na zahradě</vt:lpstr>
      <vt:lpstr>- každý dělá to své</vt:lpstr>
      <vt:lpstr>Prezentace aplikace PowerPoint</vt:lpstr>
      <vt:lpstr>- práce nám jde od ruky…</vt:lpstr>
      <vt:lpstr>- tvořivá činnost</vt:lpstr>
      <vt:lpstr>Práce na webových stránkách</vt:lpstr>
      <vt:lpstr>Pravidelné schůzky</vt:lpstr>
      <vt:lpstr>- chvíli to jde…</vt:lpstr>
      <vt:lpstr>- někdy to drhne …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….práce na počítači…</vt:lpstr>
      <vt:lpstr>Prezentace aplikace PowerPoint</vt:lpstr>
      <vt:lpstr>Prezentace aplikace PowerPoint</vt:lpstr>
      <vt:lpstr>- ale baví nás to….</vt:lpstr>
      <vt:lpstr>..chystáme se na veletrh..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…a rádi se scházíme…</vt:lpstr>
      <vt:lpstr>Prezentace aplikace PowerPoint</vt:lpstr>
      <vt:lpstr>..cesta do Prahy…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Příprava stánku a vlastní prezentace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… hodnotíme i práci ostatních…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Blíží se konec veletrhu a vyhodnocení…</vt:lpstr>
      <vt:lpstr>Ještě beseda s podnikatelem..</vt:lpstr>
      <vt:lpstr>Prezentace naší firmy…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… a vyhodnocení…</vt:lpstr>
      <vt:lpstr>Prezentace aplikace PowerPoint</vt:lpstr>
      <vt:lpstr>Prezentace aplikace PowerPoint</vt:lpstr>
      <vt:lpstr>Prezentace aplikace PowerPoint</vt:lpstr>
      <vt:lpstr>…úleva a můžeme balit….</vt:lpstr>
      <vt:lpstr>Prezentace aplikace PowerPoint</vt:lpstr>
      <vt:lpstr>Prezentace aplikace PowerPoint</vt:lpstr>
      <vt:lpstr>…čekáme na autobus…</vt:lpstr>
      <vt:lpstr>..beseda s odborníkem z praxe ..</vt:lpstr>
      <vt:lpstr>Prezentace aplikace PowerPoint</vt:lpstr>
      <vt:lpstr>Prezentace aplikace PowerPoint</vt:lpstr>
      <vt:lpstr>Prezentace aplikace PowerPoint</vt:lpstr>
      <vt:lpstr>…výběry textů k četbě z knih…</vt:lpstr>
      <vt:lpstr>… schůzky s paní Rychtaříkovou</vt:lpstr>
      <vt:lpstr>Prezentace aplikace PowerPoint</vt:lpstr>
      <vt:lpstr> .. návštěva LDN Vysoké Mýto ..</vt:lpstr>
      <vt:lpstr>Prezentace aplikace PowerPoint</vt:lpstr>
      <vt:lpstr>…provázela nás paní Havlíková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Naše práce ještě nekončí..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TeenHomeCare</dc:title>
  <dc:creator>Fiktivní firmy</dc:creator>
  <cp:lastModifiedBy>Martin Klusoň</cp:lastModifiedBy>
  <cp:revision>105</cp:revision>
  <dcterms:created xsi:type="dcterms:W3CDTF">2015-03-08T16:20:59Z</dcterms:created>
  <dcterms:modified xsi:type="dcterms:W3CDTF">2016-09-30T11:00:25Z</dcterms:modified>
</cp:coreProperties>
</file>